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02C7-6D20-4F0F-97B9-3E32D8902EA5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D9B6C6-4319-498F-9064-EDBAAC61CB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02C7-6D20-4F0F-97B9-3E32D8902EA5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B6C6-4319-498F-9064-EDBAAC61C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02C7-6D20-4F0F-97B9-3E32D8902EA5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B6C6-4319-498F-9064-EDBAAC61C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6C02C7-6D20-4F0F-97B9-3E32D8902EA5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DD9B6C6-4319-498F-9064-EDBAAC61CB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02C7-6D20-4F0F-97B9-3E32D8902EA5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B6C6-4319-498F-9064-EDBAAC61CB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02C7-6D20-4F0F-97B9-3E32D8902EA5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B6C6-4319-498F-9064-EDBAAC61CB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B6C6-4319-498F-9064-EDBAAC61CB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02C7-6D20-4F0F-97B9-3E32D8902EA5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02C7-6D20-4F0F-97B9-3E32D8902EA5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B6C6-4319-498F-9064-EDBAAC61CB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02C7-6D20-4F0F-97B9-3E32D8902EA5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B6C6-4319-498F-9064-EDBAAC61C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6C02C7-6D20-4F0F-97B9-3E32D8902EA5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B6C6-4319-498F-9064-EDBAAC61CB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02C7-6D20-4F0F-97B9-3E32D8902EA5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D9B6C6-4319-498F-9064-EDBAAC61CB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6C02C7-6D20-4F0F-97B9-3E32D8902EA5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DD9B6C6-4319-498F-9064-EDBAAC61CB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 /><Relationship Id="rId3" Type="http://schemas.openxmlformats.org/officeDocument/2006/relationships/image" Target="../media/image14.jpeg" /><Relationship Id="rId7" Type="http://schemas.openxmlformats.org/officeDocument/2006/relationships/image" Target="../media/image18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Relationship Id="rId9" Type="http://schemas.openxmlformats.org/officeDocument/2006/relationships/image" Target="../media/image20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 /><Relationship Id="rId3" Type="http://schemas.openxmlformats.org/officeDocument/2006/relationships/image" Target="../media/image22.jpeg" /><Relationship Id="rId7" Type="http://schemas.openxmlformats.org/officeDocument/2006/relationships/image" Target="../media/image26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5.jpeg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sz="2400" dirty="0"/>
              <a:t>Ивана Прокић 8/1</a:t>
            </a:r>
            <a:endParaRPr lang="sr-Latn-R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8305800" cy="986064"/>
          </a:xfrm>
        </p:spPr>
        <p:txBody>
          <a:bodyPr/>
          <a:lstStyle/>
          <a:p>
            <a:r>
              <a:rPr lang="sr-Cyrl-RS" dirty="0"/>
              <a:t>Багрдан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972188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У центру Багрдана налази се црква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Светог архангела Гаврила Подигнута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 1869. године.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У центру се такође налазе продавнице, 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апотеке, амбуланта, дом културе.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У Багрдану се налази Школска 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установа, основна школа 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,,Јоца Милосављевић,, похађају је 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ученици од 1. до 8. разреда, у склопу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школе се налази и вртић. 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Багрдан</a:t>
            </a:r>
            <a:endParaRPr lang="en-US" dirty="0"/>
          </a:p>
        </p:txBody>
      </p:sp>
      <p:pic>
        <p:nvPicPr>
          <p:cNvPr id="4" name="Picture 3" descr="преузимање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285992"/>
            <a:ext cx="1962155" cy="1620565"/>
          </a:xfrm>
          <a:prstGeom prst="rect">
            <a:avLst/>
          </a:prstGeom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214818"/>
            <a:ext cx="2315060" cy="11724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2214560" cy="2952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IMG-9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38432" y="833412"/>
            <a:ext cx="2666955" cy="200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MG_356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027417" y="687567"/>
            <a:ext cx="2643207" cy="198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93b1bf1-fb6d-459c-a639-16cab5563d9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571480"/>
            <a:ext cx="1400174" cy="3111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G-3663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357562"/>
            <a:ext cx="1571622" cy="279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-36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3429000"/>
            <a:ext cx="1647539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G_35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4000504"/>
            <a:ext cx="238126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преузимање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0562" y="3214686"/>
            <a:ext cx="1785950" cy="3175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Становници гаје разне животињске врсте.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Највише се гаје козе, овце, стока, живина и највише за сопствене потребе.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Такође се неки људи баве ловом.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Претежно се лове штеточине: 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лисица, шакал, дивље свиње..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Врсте птица: 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Фазан, препелица, шљука(ретко), на Великој Морави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и језеру патка..</a:t>
            </a:r>
          </a:p>
          <a:p>
            <a:pPr>
              <a:buNone/>
            </a:pPr>
            <a:endParaRPr lang="sr-Cyrl-RS" dirty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Багрдан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преузимање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3077863" cy="206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преузимање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642918"/>
            <a:ext cx="3000396" cy="2145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преузимање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928934"/>
            <a:ext cx="2734046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преузимање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3643314"/>
            <a:ext cx="1828800" cy="127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преузимање (1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1285860"/>
            <a:ext cx="19050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преузимање (1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3214686"/>
            <a:ext cx="2247900" cy="1428750"/>
          </a:xfrm>
          <a:prstGeom prst="rect">
            <a:avLst/>
          </a:prstGeom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290" y="4714884"/>
            <a:ext cx="2200275" cy="123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219200"/>
          </a:xfrm>
        </p:spPr>
        <p:txBody>
          <a:bodyPr/>
          <a:lstStyle/>
          <a:p>
            <a:pPr algn="ctr"/>
            <a:r>
              <a:rPr lang="sr-Cyrl-RS" dirty="0"/>
              <a:t>КРАЈ.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Багрдан</a:t>
            </a:r>
            <a:r>
              <a:rPr lang="ru-RU" dirty="0">
                <a:solidFill>
                  <a:schemeClr val="tx2"/>
                </a:solidFill>
              </a:rPr>
              <a:t> је сеоско, насељено место града Јагодине у Поморавском округу. </a:t>
            </a: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Село је смештено на левој обали Велике Мораве, на северном завршетку Багрданског теснаца, а на доњем току реке Осаонице која се у атару Багрдана улива у Велику Мораву.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Географски  положај </a:t>
            </a:r>
            <a:endParaRPr lang="en-US" dirty="0"/>
          </a:p>
        </p:txBody>
      </p:sp>
      <p:pic>
        <p:nvPicPr>
          <p:cNvPr id="5" name="Picture 4" descr="преузимање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143380"/>
            <a:ext cx="2733675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57224" y="1428736"/>
            <a:ext cx="7572428" cy="71430"/>
          </a:xfrm>
        </p:spPr>
        <p:txBody>
          <a:bodyPr/>
          <a:lstStyle/>
          <a:p>
            <a:pPr algn="l" fontAlgn="base"/>
            <a:r>
              <a:rPr lang="ru-RU" dirty="0"/>
              <a:t>Река Осаоница дели ово насеље на два дела, која представљају некадашња одвојена села: </a:t>
            </a:r>
            <a:r>
              <a:rPr lang="ru-RU" b="1" dirty="0"/>
              <a:t>Копривницу</a:t>
            </a:r>
            <a:r>
              <a:rPr lang="ru-RU" dirty="0"/>
              <a:t> у јагодинској нахији и </a:t>
            </a:r>
            <a:r>
              <a:rPr lang="ru-RU" b="1" dirty="0"/>
              <a:t>Деви Багрдан</a:t>
            </a:r>
            <a:r>
              <a:rPr lang="ru-RU" dirty="0"/>
              <a:t> (Камиље појило), турску паланку у крагујевачкој нахији, коју први пут помиње путописац Јеротије Рачанин 1704. године. </a:t>
            </a:r>
          </a:p>
          <a:p>
            <a:pPr algn="l" fontAlgn="base"/>
            <a:r>
              <a:rPr lang="ru-RU" dirty="0"/>
              <a:t>Граница ова два насеља и граница двеју нахија била је управо река Осаоница која данас протиче средином насеља.</a:t>
            </a:r>
          </a:p>
          <a:p>
            <a:pPr fontAlgn="base"/>
            <a:endParaRPr lang="ru-RU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305800" cy="914626"/>
          </a:xfrm>
        </p:spPr>
        <p:txBody>
          <a:bodyPr/>
          <a:lstStyle/>
          <a:p>
            <a:r>
              <a:rPr lang="sr-Cyrl-RS" dirty="0"/>
              <a:t>Историја Багрдана</a:t>
            </a:r>
            <a:endParaRPr lang="en-US" dirty="0"/>
          </a:p>
        </p:txBody>
      </p:sp>
      <p:pic>
        <p:nvPicPr>
          <p:cNvPr id="4" name="Picture 3" descr="преузимање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4500570"/>
            <a:ext cx="314530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преузимањ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786322"/>
            <a:ext cx="2857520" cy="182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305800" cy="3500462"/>
          </a:xfrm>
        </p:spPr>
        <p:txBody>
          <a:bodyPr/>
          <a:lstStyle/>
          <a:p>
            <a:pPr algn="l"/>
            <a:r>
              <a:rPr lang="ru-RU" dirty="0"/>
              <a:t>Варошица Багрдан и село Копривница се 1881. године спајају у једно насеље под именом Багрдан, али су трагови некадашњих различитости остали и данас уочљиви. Копривница је задржала своје име, своје гробље, своја сеоска славља и празнике, а Багрдан своја. </a:t>
            </a:r>
            <a:endParaRPr lang="sr-Latn-RS" dirty="0"/>
          </a:p>
          <a:p>
            <a:pPr algn="l"/>
            <a:r>
              <a:rPr lang="ru-RU" dirty="0"/>
              <a:t>Багрдан је постао варошица од 22. фебруара 1892. године.</a:t>
            </a:r>
            <a:endParaRPr lang="sr-Latn-RS" baseline="30000" dirty="0"/>
          </a:p>
          <a:p>
            <a:pPr algn="l"/>
            <a:r>
              <a:rPr lang="ru-RU" dirty="0"/>
              <a:t>Багрданска општина је по попису из 1931. године имала 1888 становника, док је сама варошица Багрдан имала 261 становника.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305800" cy="852260"/>
          </a:xfrm>
        </p:spPr>
        <p:txBody>
          <a:bodyPr/>
          <a:lstStyle/>
          <a:p>
            <a:r>
              <a:rPr lang="sr-Latn-RS" dirty="0"/>
              <a:t>Bagrdan</a:t>
            </a:r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4643446"/>
            <a:ext cx="2681519" cy="1708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15074" y="5857892"/>
            <a:ext cx="190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Немачко гробље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Село је старијег постанка. 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Некада је било чисто српско насеље и звало се Река.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По доласку Турака населило се неколико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Мухамеданских досељеника, који су му том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приликом дали турско име. 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По ослобођењу од Турака оно је поново постало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чисто српско насеље и тада је цела Копривница 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пресељена као и многи други родови.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Село Багрдан има 154 куће, 27 родова и 889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становника.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Становништво Багрдана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На Великој Морави налази се висећи мост који одваја 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Багрдан од села Војске.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Мост је саграђен шездесетих година 20. века.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Један је од ретких у Европи.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Велика Морава у Багрдану је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 погодна за риболов,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Заступљене рибе су мрена, шаран,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 клен, смуђ и кркуша, а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од крупније рибе сом.</a:t>
            </a:r>
            <a:r>
              <a:rPr lang="vi-VN" b="1" dirty="0">
                <a:solidFill>
                  <a:schemeClr val="tx2"/>
                </a:solidFill>
                <a:latin typeface="+mj-lt"/>
              </a:rPr>
              <a:t> </a:t>
            </a:r>
            <a:endParaRPr lang="sr-Cyrl-RS" b="1" dirty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endParaRPr lang="sr-Cyrl-R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Велика Морава</a:t>
            </a:r>
            <a:endParaRPr lang="en-US" dirty="0"/>
          </a:p>
        </p:txBody>
      </p:sp>
      <p:pic>
        <p:nvPicPr>
          <p:cNvPr id="4" name="Picture 3" descr="IMG-3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071811"/>
            <a:ext cx="1857388" cy="330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b="1" dirty="0">
                <a:solidFill>
                  <a:schemeClr val="tx2"/>
                </a:solidFill>
              </a:rPr>
              <a:t>Багрданска клисура</a:t>
            </a:r>
            <a:r>
              <a:rPr lang="ru-RU" dirty="0">
                <a:solidFill>
                  <a:schemeClr val="tx2"/>
                </a:solidFill>
              </a:rPr>
              <a:t> представља сужењу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у композитној долини Велике Мораве близу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села Багрдан, по којем је и добила назив.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 Клисура дели Поморавље на Горњевеликоморавску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и Доњевеликоморавску котлину. 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Дугачка је 14,5 km, а широка 1,2-3 km и усечена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у шкриљцима. 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Клисура је јединствена по томе што представља домну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епигенију.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Кроз Багрданску клисуру пролазе железничка пруга и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ауто-пут Београд-Ниш.</a:t>
            </a:r>
          </a:p>
          <a:p>
            <a:pPr fontAlgn="base">
              <a:buNone/>
            </a:pPr>
            <a:r>
              <a:rPr lang="ru-RU" dirty="0">
                <a:solidFill>
                  <a:schemeClr val="tx2"/>
                </a:solidFill>
              </a:rPr>
              <a:t>Такође се налази и Багрдански теснац.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19200"/>
          </a:xfrm>
        </p:spPr>
        <p:txBody>
          <a:bodyPr/>
          <a:lstStyle/>
          <a:p>
            <a:pPr algn="ctr"/>
            <a:r>
              <a:rPr lang="sr-Cyrl-RS" dirty="0"/>
              <a:t>Багрданска клисура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Багрданско језеро је вештачко.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Направљено је експлоатацијом шљунка и песка.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Постоји неколико мањих језера.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У Багрдану се сваке године одржава 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пливање за крст.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Багрданско језеро</a:t>
            </a:r>
            <a:endParaRPr lang="en-US" dirty="0"/>
          </a:p>
        </p:txBody>
      </p:sp>
      <p:pic>
        <p:nvPicPr>
          <p:cNvPr id="4" name="Picture 3" descr="IMG-3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3071810"/>
            <a:ext cx="1643060" cy="292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-9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143380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-3674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2028" y="3929067"/>
            <a:ext cx="23650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У поморављу се највише гаје житарице.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У Багрдану људи претежно саде кукуруз, пшеницу, у 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Вишим пределима јечам..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Шуме су углавном букове, храстове, багремове...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Углавном становници Багрдана гаје разне културе</a:t>
            </a:r>
          </a:p>
          <a:p>
            <a:pPr>
              <a:buNone/>
            </a:pPr>
            <a:r>
              <a:rPr lang="sr-Cyrl-RS" dirty="0">
                <a:solidFill>
                  <a:schemeClr val="tx2"/>
                </a:solidFill>
              </a:rPr>
              <a:t>воћа и поврћа за сопствене потребе.</a:t>
            </a:r>
          </a:p>
          <a:p>
            <a:pPr>
              <a:buNone/>
            </a:pPr>
            <a:endParaRPr lang="sr-Cyrl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Биљни и животињски свет</a:t>
            </a:r>
            <a:endParaRPr lang="en-US" dirty="0"/>
          </a:p>
        </p:txBody>
      </p:sp>
      <p:pic>
        <p:nvPicPr>
          <p:cNvPr id="4" name="Picture 3" descr="IMG_356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968018" y="4247560"/>
            <a:ext cx="2547956" cy="191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220</TotalTime>
  <Words>354</Words>
  <Application>Microsoft Office PowerPoint</Application>
  <PresentationFormat>Projekcija na ekranu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Paper</vt:lpstr>
      <vt:lpstr>Багрдан</vt:lpstr>
      <vt:lpstr>Географски  положај </vt:lpstr>
      <vt:lpstr>Историја Багрдана</vt:lpstr>
      <vt:lpstr>Bagrdan</vt:lpstr>
      <vt:lpstr>Становништво Багрдана</vt:lpstr>
      <vt:lpstr>Велика Морава</vt:lpstr>
      <vt:lpstr>Багрданска клисура</vt:lpstr>
      <vt:lpstr>Багрданско језеро</vt:lpstr>
      <vt:lpstr>Биљни и животињски свет</vt:lpstr>
      <vt:lpstr>Багрдан</vt:lpstr>
      <vt:lpstr>PowerPoint prezentacija</vt:lpstr>
      <vt:lpstr>Багрдан</vt:lpstr>
      <vt:lpstr>PowerPoint prezentacija</vt:lpstr>
      <vt:lpstr>КРАЈ.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Bagrdan</dc:title>
  <dc:creator>Sony</dc:creator>
  <cp:lastModifiedBy>Nepoznat korisnik</cp:lastModifiedBy>
  <cp:revision>26</cp:revision>
  <dcterms:created xsi:type="dcterms:W3CDTF">2022-05-18T17:52:11Z</dcterms:created>
  <dcterms:modified xsi:type="dcterms:W3CDTF">2022-05-24T08:07:47Z</dcterms:modified>
</cp:coreProperties>
</file>